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Avenir Bold" charset="1" panose="020B0703020203020204"/>
      <p:regular r:id="rId7"/>
    </p:embeddedFont>
    <p:embeddedFont>
      <p:font typeface="Avenir" charset="1" panose="020B0503020203020204"/>
      <p:regular r:id="rId8"/>
    </p:embeddedFont>
    <p:embeddedFont>
      <p:font typeface="Poppins Bold" charset="1" panose="00000800000000000000"/>
      <p:regular r:id="rId9"/>
    </p:embeddedFont>
    <p:embeddedFont>
      <p:font typeface="Poppins Bold Italics" charset="1" panose="00000800000000000000"/>
      <p:regular r:id="rId10"/>
    </p:embeddedFont>
    <p:embeddedFont>
      <p:font typeface="Poppins" charset="1" panose="0000050000000000000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bg>
      <p:bgPr>
        <a:solidFill>
          <a:srgbClr val="12AF9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1523829" cy="10287000"/>
            <a:chOff x="0" y="0"/>
            <a:chExt cx="401338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01338" cy="2709333"/>
            </a:xfrm>
            <a:custGeom>
              <a:avLst/>
              <a:gdLst/>
              <a:ahLst/>
              <a:cxnLst/>
              <a:rect r="r" b="b" t="t" l="l"/>
              <a:pathLst>
                <a:path h="2709333" w="401338">
                  <a:moveTo>
                    <a:pt x="0" y="0"/>
                  </a:moveTo>
                  <a:lnTo>
                    <a:pt x="401338" y="0"/>
                  </a:lnTo>
                  <a:lnTo>
                    <a:pt x="401338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00273C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01338" cy="27474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AutoShape 5" id="5"/>
          <p:cNvSpPr/>
          <p:nvPr/>
        </p:nvSpPr>
        <p:spPr>
          <a:xfrm rot="-5400000">
            <a:off x="-3614908" y="5133975"/>
            <a:ext cx="10287000" cy="0"/>
          </a:xfrm>
          <a:prstGeom prst="line">
            <a:avLst/>
          </a:prstGeom>
          <a:ln cap="flat" w="19050">
            <a:solidFill>
              <a:srgbClr val="564BFC">
                <a:alpha val="19608"/>
              </a:srgbClr>
            </a:solidFill>
            <a:prstDash val="sysDash"/>
            <a:headEnd type="none" len="sm" w="sm"/>
            <a:tailEnd type="none" len="sm" w="sm"/>
          </a:ln>
        </p:spPr>
      </p:sp>
      <p:grpSp>
        <p:nvGrpSpPr>
          <p:cNvPr name="Group 6" id="6"/>
          <p:cNvGrpSpPr/>
          <p:nvPr/>
        </p:nvGrpSpPr>
        <p:grpSpPr>
          <a:xfrm rot="0">
            <a:off x="2186655" y="668727"/>
            <a:ext cx="3626194" cy="8949547"/>
            <a:chOff x="0" y="0"/>
            <a:chExt cx="366805" cy="905286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66805" cy="905286"/>
            </a:xfrm>
            <a:custGeom>
              <a:avLst/>
              <a:gdLst/>
              <a:ahLst/>
              <a:cxnLst/>
              <a:rect r="r" b="b" t="t" l="l"/>
              <a:pathLst>
                <a:path h="905286" w="366805">
                  <a:moveTo>
                    <a:pt x="106750" y="0"/>
                  </a:moveTo>
                  <a:lnTo>
                    <a:pt x="260055" y="0"/>
                  </a:lnTo>
                  <a:cubicBezTo>
                    <a:pt x="288367" y="0"/>
                    <a:pt x="315520" y="11247"/>
                    <a:pt x="335539" y="31266"/>
                  </a:cubicBezTo>
                  <a:cubicBezTo>
                    <a:pt x="355559" y="51286"/>
                    <a:pt x="366805" y="78438"/>
                    <a:pt x="366805" y="106750"/>
                  </a:cubicBezTo>
                  <a:lnTo>
                    <a:pt x="366805" y="798536"/>
                  </a:lnTo>
                  <a:cubicBezTo>
                    <a:pt x="366805" y="857492"/>
                    <a:pt x="319012" y="905286"/>
                    <a:pt x="260055" y="905286"/>
                  </a:cubicBezTo>
                  <a:lnTo>
                    <a:pt x="106750" y="905286"/>
                  </a:lnTo>
                  <a:cubicBezTo>
                    <a:pt x="78438" y="905286"/>
                    <a:pt x="51286" y="894039"/>
                    <a:pt x="31266" y="874020"/>
                  </a:cubicBezTo>
                  <a:cubicBezTo>
                    <a:pt x="11247" y="854000"/>
                    <a:pt x="0" y="826848"/>
                    <a:pt x="0" y="798536"/>
                  </a:cubicBezTo>
                  <a:lnTo>
                    <a:pt x="0" y="106750"/>
                  </a:lnTo>
                  <a:cubicBezTo>
                    <a:pt x="0" y="78438"/>
                    <a:pt x="11247" y="51286"/>
                    <a:pt x="31266" y="31266"/>
                  </a:cubicBezTo>
                  <a:cubicBezTo>
                    <a:pt x="51286" y="11247"/>
                    <a:pt x="78438" y="0"/>
                    <a:pt x="106750" y="0"/>
                  </a:cubicBezTo>
                  <a:close/>
                </a:path>
              </a:pathLst>
            </a:custGeom>
            <a:solidFill>
              <a:srgbClr val="FFFFFF"/>
            </a:solidFill>
            <a:ln cap="rnd">
              <a:noFill/>
              <a:prstDash val="dash"/>
              <a:round/>
            </a:ln>
          </p:spPr>
        </p:sp>
        <p:sp>
          <p:nvSpPr>
            <p:cNvPr name="TextBox 8" id="8"/>
            <p:cNvSpPr txBox="true"/>
            <p:nvPr/>
          </p:nvSpPr>
          <p:spPr>
            <a:xfrm>
              <a:off x="0" y="-38100"/>
              <a:ext cx="366805" cy="94338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6124539" y="668727"/>
            <a:ext cx="11500636" cy="8949547"/>
            <a:chOff x="0" y="0"/>
            <a:chExt cx="1163340" cy="905286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1163340" cy="905286"/>
            </a:xfrm>
            <a:custGeom>
              <a:avLst/>
              <a:gdLst/>
              <a:ahLst/>
              <a:cxnLst/>
              <a:rect r="r" b="b" t="t" l="l"/>
              <a:pathLst>
                <a:path h="905286" w="1163340">
                  <a:moveTo>
                    <a:pt x="33659" y="0"/>
                  </a:moveTo>
                  <a:lnTo>
                    <a:pt x="1129681" y="0"/>
                  </a:lnTo>
                  <a:cubicBezTo>
                    <a:pt x="1138608" y="0"/>
                    <a:pt x="1147169" y="3546"/>
                    <a:pt x="1153481" y="9858"/>
                  </a:cubicBezTo>
                  <a:cubicBezTo>
                    <a:pt x="1159793" y="16171"/>
                    <a:pt x="1163340" y="24732"/>
                    <a:pt x="1163340" y="33659"/>
                  </a:cubicBezTo>
                  <a:lnTo>
                    <a:pt x="1163340" y="871627"/>
                  </a:lnTo>
                  <a:cubicBezTo>
                    <a:pt x="1163340" y="880554"/>
                    <a:pt x="1159793" y="889115"/>
                    <a:pt x="1153481" y="895427"/>
                  </a:cubicBezTo>
                  <a:cubicBezTo>
                    <a:pt x="1147169" y="901740"/>
                    <a:pt x="1138608" y="905286"/>
                    <a:pt x="1129681" y="905286"/>
                  </a:cubicBezTo>
                  <a:lnTo>
                    <a:pt x="33659" y="905286"/>
                  </a:lnTo>
                  <a:cubicBezTo>
                    <a:pt x="24732" y="905286"/>
                    <a:pt x="16171" y="901740"/>
                    <a:pt x="9858" y="895427"/>
                  </a:cubicBezTo>
                  <a:cubicBezTo>
                    <a:pt x="3546" y="889115"/>
                    <a:pt x="0" y="880554"/>
                    <a:pt x="0" y="871627"/>
                  </a:cubicBezTo>
                  <a:lnTo>
                    <a:pt x="0" y="33659"/>
                  </a:lnTo>
                  <a:cubicBezTo>
                    <a:pt x="0" y="24732"/>
                    <a:pt x="3546" y="16171"/>
                    <a:pt x="9858" y="9858"/>
                  </a:cubicBezTo>
                  <a:cubicBezTo>
                    <a:pt x="16171" y="3546"/>
                    <a:pt x="24732" y="0"/>
                    <a:pt x="33659" y="0"/>
                  </a:cubicBezTo>
                  <a:close/>
                </a:path>
              </a:pathLst>
            </a:custGeom>
            <a:solidFill>
              <a:srgbClr val="FFFFFF"/>
            </a:solidFill>
            <a:ln cap="rnd">
              <a:noFill/>
              <a:prstDash val="dash"/>
              <a:round/>
            </a:ln>
          </p:spPr>
        </p:sp>
        <p:sp>
          <p:nvSpPr>
            <p:cNvPr name="TextBox 11" id="11"/>
            <p:cNvSpPr txBox="true"/>
            <p:nvPr/>
          </p:nvSpPr>
          <p:spPr>
            <a:xfrm>
              <a:off x="0" y="-38100"/>
              <a:ext cx="1163340" cy="94338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2394448" y="858660"/>
            <a:ext cx="3210609" cy="758423"/>
            <a:chOff x="0" y="0"/>
            <a:chExt cx="845592" cy="199749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845592" cy="199749"/>
            </a:xfrm>
            <a:custGeom>
              <a:avLst/>
              <a:gdLst/>
              <a:ahLst/>
              <a:cxnLst/>
              <a:rect r="r" b="b" t="t" l="l"/>
              <a:pathLst>
                <a:path h="199749" w="845592">
                  <a:moveTo>
                    <a:pt x="99875" y="0"/>
                  </a:moveTo>
                  <a:lnTo>
                    <a:pt x="745718" y="0"/>
                  </a:lnTo>
                  <a:cubicBezTo>
                    <a:pt x="772206" y="0"/>
                    <a:pt x="797610" y="10522"/>
                    <a:pt x="816340" y="29253"/>
                  </a:cubicBezTo>
                  <a:cubicBezTo>
                    <a:pt x="835070" y="47983"/>
                    <a:pt x="845592" y="73386"/>
                    <a:pt x="845592" y="99875"/>
                  </a:cubicBezTo>
                  <a:lnTo>
                    <a:pt x="845592" y="99875"/>
                  </a:lnTo>
                  <a:cubicBezTo>
                    <a:pt x="845592" y="126363"/>
                    <a:pt x="835070" y="151766"/>
                    <a:pt x="816340" y="170497"/>
                  </a:cubicBezTo>
                  <a:cubicBezTo>
                    <a:pt x="797610" y="189227"/>
                    <a:pt x="772206" y="199749"/>
                    <a:pt x="745718" y="199749"/>
                  </a:cubicBezTo>
                  <a:lnTo>
                    <a:pt x="99875" y="199749"/>
                  </a:lnTo>
                  <a:cubicBezTo>
                    <a:pt x="73386" y="199749"/>
                    <a:pt x="47983" y="189227"/>
                    <a:pt x="29253" y="170497"/>
                  </a:cubicBezTo>
                  <a:cubicBezTo>
                    <a:pt x="10522" y="151766"/>
                    <a:pt x="0" y="126363"/>
                    <a:pt x="0" y="99875"/>
                  </a:cubicBezTo>
                  <a:lnTo>
                    <a:pt x="0" y="99875"/>
                  </a:lnTo>
                  <a:cubicBezTo>
                    <a:pt x="0" y="73386"/>
                    <a:pt x="10522" y="47983"/>
                    <a:pt x="29253" y="29253"/>
                  </a:cubicBezTo>
                  <a:cubicBezTo>
                    <a:pt x="47983" y="10522"/>
                    <a:pt x="73386" y="0"/>
                    <a:pt x="99875" y="0"/>
                  </a:cubicBezTo>
                  <a:close/>
                </a:path>
              </a:pathLst>
            </a:custGeom>
            <a:solidFill>
              <a:srgbClr val="00273C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38100"/>
              <a:ext cx="845592" cy="237849"/>
            </a:xfrm>
            <a:prstGeom prst="rect">
              <a:avLst/>
            </a:prstGeom>
          </p:spPr>
          <p:txBody>
            <a:bodyPr anchor="ctr" rtlCol="false" tIns="254000" lIns="254000" bIns="254000" rIns="254000"/>
            <a:lstStyle/>
            <a:p>
              <a:pPr algn="ctr">
                <a:lnSpc>
                  <a:spcPts val="2160"/>
                </a:lnSpc>
              </a:pPr>
              <a:r>
                <a:rPr lang="en-US" b="true" sz="1800">
                  <a:solidFill>
                    <a:srgbClr val="FFFFFF"/>
                  </a:solidFill>
                  <a:latin typeface="Avenir Bold"/>
                  <a:ea typeface="Avenir Bold"/>
                  <a:cs typeface="Avenir Bold"/>
                  <a:sym typeface="Avenir Bold"/>
                </a:rPr>
                <a:t>Task List</a:t>
              </a:r>
            </a:p>
          </p:txBody>
        </p:sp>
      </p:grpSp>
      <p:sp>
        <p:nvSpPr>
          <p:cNvPr name="AutoShape 15" id="15"/>
          <p:cNvSpPr/>
          <p:nvPr/>
        </p:nvSpPr>
        <p:spPr>
          <a:xfrm rot="-5400000">
            <a:off x="7877150" y="5128111"/>
            <a:ext cx="7995412" cy="0"/>
          </a:xfrm>
          <a:prstGeom prst="line">
            <a:avLst/>
          </a:prstGeom>
          <a:ln cap="flat" w="28575">
            <a:solidFill>
              <a:srgbClr val="00273C"/>
            </a:solidFill>
            <a:prstDash val="solid"/>
            <a:headEnd type="arrow" len="sm" w="med"/>
            <a:tailEnd type="arrow" len="sm" w="med"/>
          </a:ln>
        </p:spPr>
      </p:sp>
      <p:sp>
        <p:nvSpPr>
          <p:cNvPr name="AutoShape 16" id="16"/>
          <p:cNvSpPr/>
          <p:nvPr/>
        </p:nvSpPr>
        <p:spPr>
          <a:xfrm rot="-10800000">
            <a:off x="6602707" y="5128111"/>
            <a:ext cx="10544298" cy="0"/>
          </a:xfrm>
          <a:prstGeom prst="line">
            <a:avLst/>
          </a:prstGeom>
          <a:ln cap="flat" w="28575">
            <a:solidFill>
              <a:srgbClr val="00273C"/>
            </a:solidFill>
            <a:prstDash val="solid"/>
            <a:headEnd type="arrow" len="sm" w="med"/>
            <a:tailEnd type="arrow" len="sm" w="med"/>
          </a:ln>
        </p:spPr>
      </p:sp>
      <p:grpSp>
        <p:nvGrpSpPr>
          <p:cNvPr name="Group 17" id="17"/>
          <p:cNvGrpSpPr/>
          <p:nvPr/>
        </p:nvGrpSpPr>
        <p:grpSpPr>
          <a:xfrm rot="0">
            <a:off x="6650332" y="1192317"/>
            <a:ext cx="1432464" cy="1432464"/>
            <a:chOff x="0" y="0"/>
            <a:chExt cx="812800" cy="8128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108092" y="0"/>
                  </a:moveTo>
                  <a:lnTo>
                    <a:pt x="704708" y="0"/>
                  </a:lnTo>
                  <a:cubicBezTo>
                    <a:pt x="733375" y="0"/>
                    <a:pt x="760869" y="11388"/>
                    <a:pt x="781140" y="31660"/>
                  </a:cubicBezTo>
                  <a:cubicBezTo>
                    <a:pt x="801412" y="51931"/>
                    <a:pt x="812800" y="79424"/>
                    <a:pt x="812800" y="108092"/>
                  </a:cubicBezTo>
                  <a:lnTo>
                    <a:pt x="812800" y="704708"/>
                  </a:lnTo>
                  <a:cubicBezTo>
                    <a:pt x="812800" y="733375"/>
                    <a:pt x="801412" y="760869"/>
                    <a:pt x="781140" y="781140"/>
                  </a:cubicBezTo>
                  <a:cubicBezTo>
                    <a:pt x="760869" y="801412"/>
                    <a:pt x="733375" y="812800"/>
                    <a:pt x="704708" y="812800"/>
                  </a:cubicBezTo>
                  <a:lnTo>
                    <a:pt x="108092" y="812800"/>
                  </a:lnTo>
                  <a:cubicBezTo>
                    <a:pt x="79424" y="812800"/>
                    <a:pt x="51931" y="801412"/>
                    <a:pt x="31660" y="781140"/>
                  </a:cubicBezTo>
                  <a:cubicBezTo>
                    <a:pt x="11388" y="760869"/>
                    <a:pt x="0" y="733375"/>
                    <a:pt x="0" y="704708"/>
                  </a:cubicBezTo>
                  <a:lnTo>
                    <a:pt x="0" y="108092"/>
                  </a:lnTo>
                  <a:cubicBezTo>
                    <a:pt x="0" y="79424"/>
                    <a:pt x="11388" y="51931"/>
                    <a:pt x="31660" y="31660"/>
                  </a:cubicBezTo>
                  <a:cubicBezTo>
                    <a:pt x="51931" y="11388"/>
                    <a:pt x="79424" y="0"/>
                    <a:pt x="108092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19" id="19"/>
            <p:cNvSpPr txBox="true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2394448" y="1811442"/>
            <a:ext cx="1508204" cy="1367007"/>
            <a:chOff x="0" y="0"/>
            <a:chExt cx="855776" cy="775659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55776" cy="775659"/>
            </a:xfrm>
            <a:custGeom>
              <a:avLst/>
              <a:gdLst/>
              <a:ahLst/>
              <a:cxnLst/>
              <a:rect r="r" b="b" t="t" l="l"/>
              <a:pathLst>
                <a:path h="775659" w="855776">
                  <a:moveTo>
                    <a:pt x="102664" y="0"/>
                  </a:moveTo>
                  <a:lnTo>
                    <a:pt x="753112" y="0"/>
                  </a:lnTo>
                  <a:cubicBezTo>
                    <a:pt x="780340" y="0"/>
                    <a:pt x="806453" y="10816"/>
                    <a:pt x="825707" y="30070"/>
                  </a:cubicBezTo>
                  <a:cubicBezTo>
                    <a:pt x="844960" y="49323"/>
                    <a:pt x="855776" y="75436"/>
                    <a:pt x="855776" y="102664"/>
                  </a:cubicBezTo>
                  <a:lnTo>
                    <a:pt x="855776" y="672995"/>
                  </a:lnTo>
                  <a:cubicBezTo>
                    <a:pt x="855776" y="700223"/>
                    <a:pt x="844960" y="726336"/>
                    <a:pt x="825707" y="745589"/>
                  </a:cubicBezTo>
                  <a:cubicBezTo>
                    <a:pt x="806453" y="764843"/>
                    <a:pt x="780340" y="775659"/>
                    <a:pt x="753112" y="775659"/>
                  </a:cubicBezTo>
                  <a:lnTo>
                    <a:pt x="102664" y="775659"/>
                  </a:lnTo>
                  <a:cubicBezTo>
                    <a:pt x="75436" y="775659"/>
                    <a:pt x="49323" y="764843"/>
                    <a:pt x="30070" y="745589"/>
                  </a:cubicBezTo>
                  <a:cubicBezTo>
                    <a:pt x="10816" y="726336"/>
                    <a:pt x="0" y="700223"/>
                    <a:pt x="0" y="672995"/>
                  </a:cubicBezTo>
                  <a:lnTo>
                    <a:pt x="0" y="102664"/>
                  </a:lnTo>
                  <a:cubicBezTo>
                    <a:pt x="0" y="75436"/>
                    <a:pt x="10816" y="49323"/>
                    <a:pt x="30070" y="30070"/>
                  </a:cubicBezTo>
                  <a:cubicBezTo>
                    <a:pt x="49323" y="10816"/>
                    <a:pt x="75436" y="0"/>
                    <a:pt x="102664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22" id="22"/>
            <p:cNvSpPr txBox="true"/>
            <p:nvPr/>
          </p:nvSpPr>
          <p:spPr>
            <a:xfrm>
              <a:off x="0" y="-38100"/>
              <a:ext cx="855776" cy="813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2394448" y="3368949"/>
            <a:ext cx="1508204" cy="1367007"/>
            <a:chOff x="0" y="0"/>
            <a:chExt cx="855776" cy="775659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855776" cy="775659"/>
            </a:xfrm>
            <a:custGeom>
              <a:avLst/>
              <a:gdLst/>
              <a:ahLst/>
              <a:cxnLst/>
              <a:rect r="r" b="b" t="t" l="l"/>
              <a:pathLst>
                <a:path h="775659" w="855776">
                  <a:moveTo>
                    <a:pt x="102664" y="0"/>
                  </a:moveTo>
                  <a:lnTo>
                    <a:pt x="753112" y="0"/>
                  </a:lnTo>
                  <a:cubicBezTo>
                    <a:pt x="780340" y="0"/>
                    <a:pt x="806453" y="10816"/>
                    <a:pt x="825707" y="30070"/>
                  </a:cubicBezTo>
                  <a:cubicBezTo>
                    <a:pt x="844960" y="49323"/>
                    <a:pt x="855776" y="75436"/>
                    <a:pt x="855776" y="102664"/>
                  </a:cubicBezTo>
                  <a:lnTo>
                    <a:pt x="855776" y="672995"/>
                  </a:lnTo>
                  <a:cubicBezTo>
                    <a:pt x="855776" y="700223"/>
                    <a:pt x="844960" y="726336"/>
                    <a:pt x="825707" y="745589"/>
                  </a:cubicBezTo>
                  <a:cubicBezTo>
                    <a:pt x="806453" y="764843"/>
                    <a:pt x="780340" y="775659"/>
                    <a:pt x="753112" y="775659"/>
                  </a:cubicBezTo>
                  <a:lnTo>
                    <a:pt x="102664" y="775659"/>
                  </a:lnTo>
                  <a:cubicBezTo>
                    <a:pt x="75436" y="775659"/>
                    <a:pt x="49323" y="764843"/>
                    <a:pt x="30070" y="745589"/>
                  </a:cubicBezTo>
                  <a:cubicBezTo>
                    <a:pt x="10816" y="726336"/>
                    <a:pt x="0" y="700223"/>
                    <a:pt x="0" y="672995"/>
                  </a:cubicBezTo>
                  <a:lnTo>
                    <a:pt x="0" y="102664"/>
                  </a:lnTo>
                  <a:cubicBezTo>
                    <a:pt x="0" y="75436"/>
                    <a:pt x="10816" y="49323"/>
                    <a:pt x="30070" y="30070"/>
                  </a:cubicBezTo>
                  <a:cubicBezTo>
                    <a:pt x="49323" y="10816"/>
                    <a:pt x="75436" y="0"/>
                    <a:pt x="102664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25" id="25"/>
            <p:cNvSpPr txBox="true"/>
            <p:nvPr/>
          </p:nvSpPr>
          <p:spPr>
            <a:xfrm>
              <a:off x="0" y="-38100"/>
              <a:ext cx="855776" cy="813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2394448" y="4926456"/>
            <a:ext cx="1508204" cy="1367007"/>
            <a:chOff x="0" y="0"/>
            <a:chExt cx="855776" cy="775659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855776" cy="775659"/>
            </a:xfrm>
            <a:custGeom>
              <a:avLst/>
              <a:gdLst/>
              <a:ahLst/>
              <a:cxnLst/>
              <a:rect r="r" b="b" t="t" l="l"/>
              <a:pathLst>
                <a:path h="775659" w="855776">
                  <a:moveTo>
                    <a:pt x="102664" y="0"/>
                  </a:moveTo>
                  <a:lnTo>
                    <a:pt x="753112" y="0"/>
                  </a:lnTo>
                  <a:cubicBezTo>
                    <a:pt x="780340" y="0"/>
                    <a:pt x="806453" y="10816"/>
                    <a:pt x="825707" y="30070"/>
                  </a:cubicBezTo>
                  <a:cubicBezTo>
                    <a:pt x="844960" y="49323"/>
                    <a:pt x="855776" y="75436"/>
                    <a:pt x="855776" y="102664"/>
                  </a:cubicBezTo>
                  <a:lnTo>
                    <a:pt x="855776" y="672995"/>
                  </a:lnTo>
                  <a:cubicBezTo>
                    <a:pt x="855776" y="700223"/>
                    <a:pt x="844960" y="726336"/>
                    <a:pt x="825707" y="745589"/>
                  </a:cubicBezTo>
                  <a:cubicBezTo>
                    <a:pt x="806453" y="764843"/>
                    <a:pt x="780340" y="775659"/>
                    <a:pt x="753112" y="775659"/>
                  </a:cubicBezTo>
                  <a:lnTo>
                    <a:pt x="102664" y="775659"/>
                  </a:lnTo>
                  <a:cubicBezTo>
                    <a:pt x="75436" y="775659"/>
                    <a:pt x="49323" y="764843"/>
                    <a:pt x="30070" y="745589"/>
                  </a:cubicBezTo>
                  <a:cubicBezTo>
                    <a:pt x="10816" y="726336"/>
                    <a:pt x="0" y="700223"/>
                    <a:pt x="0" y="672995"/>
                  </a:cubicBezTo>
                  <a:lnTo>
                    <a:pt x="0" y="102664"/>
                  </a:lnTo>
                  <a:cubicBezTo>
                    <a:pt x="0" y="75436"/>
                    <a:pt x="10816" y="49323"/>
                    <a:pt x="30070" y="30070"/>
                  </a:cubicBezTo>
                  <a:cubicBezTo>
                    <a:pt x="49323" y="10816"/>
                    <a:pt x="75436" y="0"/>
                    <a:pt x="102664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28" id="28"/>
            <p:cNvSpPr txBox="true"/>
            <p:nvPr/>
          </p:nvSpPr>
          <p:spPr>
            <a:xfrm>
              <a:off x="0" y="-38100"/>
              <a:ext cx="855776" cy="813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29" id="29"/>
          <p:cNvGrpSpPr/>
          <p:nvPr/>
        </p:nvGrpSpPr>
        <p:grpSpPr>
          <a:xfrm rot="0">
            <a:off x="2394448" y="6483963"/>
            <a:ext cx="1508204" cy="1367007"/>
            <a:chOff x="0" y="0"/>
            <a:chExt cx="855776" cy="775659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855776" cy="775659"/>
            </a:xfrm>
            <a:custGeom>
              <a:avLst/>
              <a:gdLst/>
              <a:ahLst/>
              <a:cxnLst/>
              <a:rect r="r" b="b" t="t" l="l"/>
              <a:pathLst>
                <a:path h="775659" w="855776">
                  <a:moveTo>
                    <a:pt x="102664" y="0"/>
                  </a:moveTo>
                  <a:lnTo>
                    <a:pt x="753112" y="0"/>
                  </a:lnTo>
                  <a:cubicBezTo>
                    <a:pt x="780340" y="0"/>
                    <a:pt x="806453" y="10816"/>
                    <a:pt x="825707" y="30070"/>
                  </a:cubicBezTo>
                  <a:cubicBezTo>
                    <a:pt x="844960" y="49323"/>
                    <a:pt x="855776" y="75436"/>
                    <a:pt x="855776" y="102664"/>
                  </a:cubicBezTo>
                  <a:lnTo>
                    <a:pt x="855776" y="672995"/>
                  </a:lnTo>
                  <a:cubicBezTo>
                    <a:pt x="855776" y="700223"/>
                    <a:pt x="844960" y="726336"/>
                    <a:pt x="825707" y="745589"/>
                  </a:cubicBezTo>
                  <a:cubicBezTo>
                    <a:pt x="806453" y="764843"/>
                    <a:pt x="780340" y="775659"/>
                    <a:pt x="753112" y="775659"/>
                  </a:cubicBezTo>
                  <a:lnTo>
                    <a:pt x="102664" y="775659"/>
                  </a:lnTo>
                  <a:cubicBezTo>
                    <a:pt x="75436" y="775659"/>
                    <a:pt x="49323" y="764843"/>
                    <a:pt x="30070" y="745589"/>
                  </a:cubicBezTo>
                  <a:cubicBezTo>
                    <a:pt x="10816" y="726336"/>
                    <a:pt x="0" y="700223"/>
                    <a:pt x="0" y="672995"/>
                  </a:cubicBezTo>
                  <a:lnTo>
                    <a:pt x="0" y="102664"/>
                  </a:lnTo>
                  <a:cubicBezTo>
                    <a:pt x="0" y="75436"/>
                    <a:pt x="10816" y="49323"/>
                    <a:pt x="30070" y="30070"/>
                  </a:cubicBezTo>
                  <a:cubicBezTo>
                    <a:pt x="49323" y="10816"/>
                    <a:pt x="75436" y="0"/>
                    <a:pt x="102664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31" id="31"/>
            <p:cNvSpPr txBox="true"/>
            <p:nvPr/>
          </p:nvSpPr>
          <p:spPr>
            <a:xfrm>
              <a:off x="0" y="-38100"/>
              <a:ext cx="855776" cy="813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32" id="32"/>
          <p:cNvGrpSpPr/>
          <p:nvPr/>
        </p:nvGrpSpPr>
        <p:grpSpPr>
          <a:xfrm rot="0">
            <a:off x="2394448" y="8041470"/>
            <a:ext cx="1508204" cy="1367007"/>
            <a:chOff x="0" y="0"/>
            <a:chExt cx="855776" cy="775659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855776" cy="775659"/>
            </a:xfrm>
            <a:custGeom>
              <a:avLst/>
              <a:gdLst/>
              <a:ahLst/>
              <a:cxnLst/>
              <a:rect r="r" b="b" t="t" l="l"/>
              <a:pathLst>
                <a:path h="775659" w="855776">
                  <a:moveTo>
                    <a:pt x="102664" y="0"/>
                  </a:moveTo>
                  <a:lnTo>
                    <a:pt x="753112" y="0"/>
                  </a:lnTo>
                  <a:cubicBezTo>
                    <a:pt x="780340" y="0"/>
                    <a:pt x="806453" y="10816"/>
                    <a:pt x="825707" y="30070"/>
                  </a:cubicBezTo>
                  <a:cubicBezTo>
                    <a:pt x="844960" y="49323"/>
                    <a:pt x="855776" y="75436"/>
                    <a:pt x="855776" y="102664"/>
                  </a:cubicBezTo>
                  <a:lnTo>
                    <a:pt x="855776" y="672995"/>
                  </a:lnTo>
                  <a:cubicBezTo>
                    <a:pt x="855776" y="700223"/>
                    <a:pt x="844960" y="726336"/>
                    <a:pt x="825707" y="745589"/>
                  </a:cubicBezTo>
                  <a:cubicBezTo>
                    <a:pt x="806453" y="764843"/>
                    <a:pt x="780340" y="775659"/>
                    <a:pt x="753112" y="775659"/>
                  </a:cubicBezTo>
                  <a:lnTo>
                    <a:pt x="102664" y="775659"/>
                  </a:lnTo>
                  <a:cubicBezTo>
                    <a:pt x="75436" y="775659"/>
                    <a:pt x="49323" y="764843"/>
                    <a:pt x="30070" y="745589"/>
                  </a:cubicBezTo>
                  <a:cubicBezTo>
                    <a:pt x="10816" y="726336"/>
                    <a:pt x="0" y="700223"/>
                    <a:pt x="0" y="672995"/>
                  </a:cubicBezTo>
                  <a:lnTo>
                    <a:pt x="0" y="102664"/>
                  </a:lnTo>
                  <a:cubicBezTo>
                    <a:pt x="0" y="75436"/>
                    <a:pt x="10816" y="49323"/>
                    <a:pt x="30070" y="30070"/>
                  </a:cubicBezTo>
                  <a:cubicBezTo>
                    <a:pt x="49323" y="10816"/>
                    <a:pt x="75436" y="0"/>
                    <a:pt x="102664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34" id="34"/>
            <p:cNvSpPr txBox="true"/>
            <p:nvPr/>
          </p:nvSpPr>
          <p:spPr>
            <a:xfrm>
              <a:off x="0" y="-38100"/>
              <a:ext cx="855776" cy="813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35" id="35"/>
          <p:cNvGrpSpPr/>
          <p:nvPr/>
        </p:nvGrpSpPr>
        <p:grpSpPr>
          <a:xfrm rot="0">
            <a:off x="4096852" y="1811442"/>
            <a:ext cx="1508204" cy="1367007"/>
            <a:chOff x="0" y="0"/>
            <a:chExt cx="855776" cy="775659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855776" cy="775659"/>
            </a:xfrm>
            <a:custGeom>
              <a:avLst/>
              <a:gdLst/>
              <a:ahLst/>
              <a:cxnLst/>
              <a:rect r="r" b="b" t="t" l="l"/>
              <a:pathLst>
                <a:path h="775659" w="855776">
                  <a:moveTo>
                    <a:pt x="102664" y="0"/>
                  </a:moveTo>
                  <a:lnTo>
                    <a:pt x="753112" y="0"/>
                  </a:lnTo>
                  <a:cubicBezTo>
                    <a:pt x="780340" y="0"/>
                    <a:pt x="806453" y="10816"/>
                    <a:pt x="825707" y="30070"/>
                  </a:cubicBezTo>
                  <a:cubicBezTo>
                    <a:pt x="844960" y="49323"/>
                    <a:pt x="855776" y="75436"/>
                    <a:pt x="855776" y="102664"/>
                  </a:cubicBezTo>
                  <a:lnTo>
                    <a:pt x="855776" y="672995"/>
                  </a:lnTo>
                  <a:cubicBezTo>
                    <a:pt x="855776" y="700223"/>
                    <a:pt x="844960" y="726336"/>
                    <a:pt x="825707" y="745589"/>
                  </a:cubicBezTo>
                  <a:cubicBezTo>
                    <a:pt x="806453" y="764843"/>
                    <a:pt x="780340" y="775659"/>
                    <a:pt x="753112" y="775659"/>
                  </a:cubicBezTo>
                  <a:lnTo>
                    <a:pt x="102664" y="775659"/>
                  </a:lnTo>
                  <a:cubicBezTo>
                    <a:pt x="75436" y="775659"/>
                    <a:pt x="49323" y="764843"/>
                    <a:pt x="30070" y="745589"/>
                  </a:cubicBezTo>
                  <a:cubicBezTo>
                    <a:pt x="10816" y="726336"/>
                    <a:pt x="0" y="700223"/>
                    <a:pt x="0" y="672995"/>
                  </a:cubicBezTo>
                  <a:lnTo>
                    <a:pt x="0" y="102664"/>
                  </a:lnTo>
                  <a:cubicBezTo>
                    <a:pt x="0" y="75436"/>
                    <a:pt x="10816" y="49323"/>
                    <a:pt x="30070" y="30070"/>
                  </a:cubicBezTo>
                  <a:cubicBezTo>
                    <a:pt x="49323" y="10816"/>
                    <a:pt x="75436" y="0"/>
                    <a:pt x="102664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37" id="37"/>
            <p:cNvSpPr txBox="true"/>
            <p:nvPr/>
          </p:nvSpPr>
          <p:spPr>
            <a:xfrm>
              <a:off x="0" y="-38100"/>
              <a:ext cx="855776" cy="813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38" id="38"/>
          <p:cNvGrpSpPr/>
          <p:nvPr/>
        </p:nvGrpSpPr>
        <p:grpSpPr>
          <a:xfrm rot="0">
            <a:off x="4096852" y="3368949"/>
            <a:ext cx="1508204" cy="1367007"/>
            <a:chOff x="0" y="0"/>
            <a:chExt cx="855776" cy="775659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855776" cy="775659"/>
            </a:xfrm>
            <a:custGeom>
              <a:avLst/>
              <a:gdLst/>
              <a:ahLst/>
              <a:cxnLst/>
              <a:rect r="r" b="b" t="t" l="l"/>
              <a:pathLst>
                <a:path h="775659" w="855776">
                  <a:moveTo>
                    <a:pt x="102664" y="0"/>
                  </a:moveTo>
                  <a:lnTo>
                    <a:pt x="753112" y="0"/>
                  </a:lnTo>
                  <a:cubicBezTo>
                    <a:pt x="780340" y="0"/>
                    <a:pt x="806453" y="10816"/>
                    <a:pt x="825707" y="30070"/>
                  </a:cubicBezTo>
                  <a:cubicBezTo>
                    <a:pt x="844960" y="49323"/>
                    <a:pt x="855776" y="75436"/>
                    <a:pt x="855776" y="102664"/>
                  </a:cubicBezTo>
                  <a:lnTo>
                    <a:pt x="855776" y="672995"/>
                  </a:lnTo>
                  <a:cubicBezTo>
                    <a:pt x="855776" y="700223"/>
                    <a:pt x="844960" y="726336"/>
                    <a:pt x="825707" y="745589"/>
                  </a:cubicBezTo>
                  <a:cubicBezTo>
                    <a:pt x="806453" y="764843"/>
                    <a:pt x="780340" y="775659"/>
                    <a:pt x="753112" y="775659"/>
                  </a:cubicBezTo>
                  <a:lnTo>
                    <a:pt x="102664" y="775659"/>
                  </a:lnTo>
                  <a:cubicBezTo>
                    <a:pt x="75436" y="775659"/>
                    <a:pt x="49323" y="764843"/>
                    <a:pt x="30070" y="745589"/>
                  </a:cubicBezTo>
                  <a:cubicBezTo>
                    <a:pt x="10816" y="726336"/>
                    <a:pt x="0" y="700223"/>
                    <a:pt x="0" y="672995"/>
                  </a:cubicBezTo>
                  <a:lnTo>
                    <a:pt x="0" y="102664"/>
                  </a:lnTo>
                  <a:cubicBezTo>
                    <a:pt x="0" y="75436"/>
                    <a:pt x="10816" y="49323"/>
                    <a:pt x="30070" y="30070"/>
                  </a:cubicBezTo>
                  <a:cubicBezTo>
                    <a:pt x="49323" y="10816"/>
                    <a:pt x="75436" y="0"/>
                    <a:pt x="102664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40" id="40"/>
            <p:cNvSpPr txBox="true"/>
            <p:nvPr/>
          </p:nvSpPr>
          <p:spPr>
            <a:xfrm>
              <a:off x="0" y="-38100"/>
              <a:ext cx="855776" cy="813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41" id="41"/>
          <p:cNvGrpSpPr/>
          <p:nvPr/>
        </p:nvGrpSpPr>
        <p:grpSpPr>
          <a:xfrm rot="0">
            <a:off x="4096852" y="4926456"/>
            <a:ext cx="1508204" cy="1367007"/>
            <a:chOff x="0" y="0"/>
            <a:chExt cx="855776" cy="775659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855776" cy="775659"/>
            </a:xfrm>
            <a:custGeom>
              <a:avLst/>
              <a:gdLst/>
              <a:ahLst/>
              <a:cxnLst/>
              <a:rect r="r" b="b" t="t" l="l"/>
              <a:pathLst>
                <a:path h="775659" w="855776">
                  <a:moveTo>
                    <a:pt x="102664" y="0"/>
                  </a:moveTo>
                  <a:lnTo>
                    <a:pt x="753112" y="0"/>
                  </a:lnTo>
                  <a:cubicBezTo>
                    <a:pt x="780340" y="0"/>
                    <a:pt x="806453" y="10816"/>
                    <a:pt x="825707" y="30070"/>
                  </a:cubicBezTo>
                  <a:cubicBezTo>
                    <a:pt x="844960" y="49323"/>
                    <a:pt x="855776" y="75436"/>
                    <a:pt x="855776" y="102664"/>
                  </a:cubicBezTo>
                  <a:lnTo>
                    <a:pt x="855776" y="672995"/>
                  </a:lnTo>
                  <a:cubicBezTo>
                    <a:pt x="855776" y="700223"/>
                    <a:pt x="844960" y="726336"/>
                    <a:pt x="825707" y="745589"/>
                  </a:cubicBezTo>
                  <a:cubicBezTo>
                    <a:pt x="806453" y="764843"/>
                    <a:pt x="780340" y="775659"/>
                    <a:pt x="753112" y="775659"/>
                  </a:cubicBezTo>
                  <a:lnTo>
                    <a:pt x="102664" y="775659"/>
                  </a:lnTo>
                  <a:cubicBezTo>
                    <a:pt x="75436" y="775659"/>
                    <a:pt x="49323" y="764843"/>
                    <a:pt x="30070" y="745589"/>
                  </a:cubicBezTo>
                  <a:cubicBezTo>
                    <a:pt x="10816" y="726336"/>
                    <a:pt x="0" y="700223"/>
                    <a:pt x="0" y="672995"/>
                  </a:cubicBezTo>
                  <a:lnTo>
                    <a:pt x="0" y="102664"/>
                  </a:lnTo>
                  <a:cubicBezTo>
                    <a:pt x="0" y="75436"/>
                    <a:pt x="10816" y="49323"/>
                    <a:pt x="30070" y="30070"/>
                  </a:cubicBezTo>
                  <a:cubicBezTo>
                    <a:pt x="49323" y="10816"/>
                    <a:pt x="75436" y="0"/>
                    <a:pt x="102664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43" id="43"/>
            <p:cNvSpPr txBox="true"/>
            <p:nvPr/>
          </p:nvSpPr>
          <p:spPr>
            <a:xfrm>
              <a:off x="0" y="-38100"/>
              <a:ext cx="855776" cy="813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44" id="44"/>
          <p:cNvGrpSpPr/>
          <p:nvPr/>
        </p:nvGrpSpPr>
        <p:grpSpPr>
          <a:xfrm rot="0">
            <a:off x="4096852" y="6483963"/>
            <a:ext cx="1508204" cy="1367007"/>
            <a:chOff x="0" y="0"/>
            <a:chExt cx="855776" cy="775659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855776" cy="775659"/>
            </a:xfrm>
            <a:custGeom>
              <a:avLst/>
              <a:gdLst/>
              <a:ahLst/>
              <a:cxnLst/>
              <a:rect r="r" b="b" t="t" l="l"/>
              <a:pathLst>
                <a:path h="775659" w="855776">
                  <a:moveTo>
                    <a:pt x="102664" y="0"/>
                  </a:moveTo>
                  <a:lnTo>
                    <a:pt x="753112" y="0"/>
                  </a:lnTo>
                  <a:cubicBezTo>
                    <a:pt x="780340" y="0"/>
                    <a:pt x="806453" y="10816"/>
                    <a:pt x="825707" y="30070"/>
                  </a:cubicBezTo>
                  <a:cubicBezTo>
                    <a:pt x="844960" y="49323"/>
                    <a:pt x="855776" y="75436"/>
                    <a:pt x="855776" y="102664"/>
                  </a:cubicBezTo>
                  <a:lnTo>
                    <a:pt x="855776" y="672995"/>
                  </a:lnTo>
                  <a:cubicBezTo>
                    <a:pt x="855776" y="700223"/>
                    <a:pt x="844960" y="726336"/>
                    <a:pt x="825707" y="745589"/>
                  </a:cubicBezTo>
                  <a:cubicBezTo>
                    <a:pt x="806453" y="764843"/>
                    <a:pt x="780340" y="775659"/>
                    <a:pt x="753112" y="775659"/>
                  </a:cubicBezTo>
                  <a:lnTo>
                    <a:pt x="102664" y="775659"/>
                  </a:lnTo>
                  <a:cubicBezTo>
                    <a:pt x="75436" y="775659"/>
                    <a:pt x="49323" y="764843"/>
                    <a:pt x="30070" y="745589"/>
                  </a:cubicBezTo>
                  <a:cubicBezTo>
                    <a:pt x="10816" y="726336"/>
                    <a:pt x="0" y="700223"/>
                    <a:pt x="0" y="672995"/>
                  </a:cubicBezTo>
                  <a:lnTo>
                    <a:pt x="0" y="102664"/>
                  </a:lnTo>
                  <a:cubicBezTo>
                    <a:pt x="0" y="75436"/>
                    <a:pt x="10816" y="49323"/>
                    <a:pt x="30070" y="30070"/>
                  </a:cubicBezTo>
                  <a:cubicBezTo>
                    <a:pt x="49323" y="10816"/>
                    <a:pt x="75436" y="0"/>
                    <a:pt x="102664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46" id="46"/>
            <p:cNvSpPr txBox="true"/>
            <p:nvPr/>
          </p:nvSpPr>
          <p:spPr>
            <a:xfrm>
              <a:off x="0" y="-38100"/>
              <a:ext cx="855776" cy="813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47" id="47"/>
          <p:cNvGrpSpPr/>
          <p:nvPr/>
        </p:nvGrpSpPr>
        <p:grpSpPr>
          <a:xfrm rot="0">
            <a:off x="4096852" y="8041470"/>
            <a:ext cx="1508204" cy="1367007"/>
            <a:chOff x="0" y="0"/>
            <a:chExt cx="855776" cy="775659"/>
          </a:xfrm>
        </p:grpSpPr>
        <p:sp>
          <p:nvSpPr>
            <p:cNvPr name="Freeform 48" id="48"/>
            <p:cNvSpPr/>
            <p:nvPr/>
          </p:nvSpPr>
          <p:spPr>
            <a:xfrm flipH="false" flipV="false" rot="0">
              <a:off x="0" y="0"/>
              <a:ext cx="855776" cy="775659"/>
            </a:xfrm>
            <a:custGeom>
              <a:avLst/>
              <a:gdLst/>
              <a:ahLst/>
              <a:cxnLst/>
              <a:rect r="r" b="b" t="t" l="l"/>
              <a:pathLst>
                <a:path h="775659" w="855776">
                  <a:moveTo>
                    <a:pt x="102664" y="0"/>
                  </a:moveTo>
                  <a:lnTo>
                    <a:pt x="753112" y="0"/>
                  </a:lnTo>
                  <a:cubicBezTo>
                    <a:pt x="780340" y="0"/>
                    <a:pt x="806453" y="10816"/>
                    <a:pt x="825707" y="30070"/>
                  </a:cubicBezTo>
                  <a:cubicBezTo>
                    <a:pt x="844960" y="49323"/>
                    <a:pt x="855776" y="75436"/>
                    <a:pt x="855776" y="102664"/>
                  </a:cubicBezTo>
                  <a:lnTo>
                    <a:pt x="855776" y="672995"/>
                  </a:lnTo>
                  <a:cubicBezTo>
                    <a:pt x="855776" y="700223"/>
                    <a:pt x="844960" y="726336"/>
                    <a:pt x="825707" y="745589"/>
                  </a:cubicBezTo>
                  <a:cubicBezTo>
                    <a:pt x="806453" y="764843"/>
                    <a:pt x="780340" y="775659"/>
                    <a:pt x="753112" y="775659"/>
                  </a:cubicBezTo>
                  <a:lnTo>
                    <a:pt x="102664" y="775659"/>
                  </a:lnTo>
                  <a:cubicBezTo>
                    <a:pt x="75436" y="775659"/>
                    <a:pt x="49323" y="764843"/>
                    <a:pt x="30070" y="745589"/>
                  </a:cubicBezTo>
                  <a:cubicBezTo>
                    <a:pt x="10816" y="726336"/>
                    <a:pt x="0" y="700223"/>
                    <a:pt x="0" y="672995"/>
                  </a:cubicBezTo>
                  <a:lnTo>
                    <a:pt x="0" y="102664"/>
                  </a:lnTo>
                  <a:cubicBezTo>
                    <a:pt x="0" y="75436"/>
                    <a:pt x="10816" y="49323"/>
                    <a:pt x="30070" y="30070"/>
                  </a:cubicBezTo>
                  <a:cubicBezTo>
                    <a:pt x="49323" y="10816"/>
                    <a:pt x="75436" y="0"/>
                    <a:pt x="102664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49" id="49"/>
            <p:cNvSpPr txBox="true"/>
            <p:nvPr/>
          </p:nvSpPr>
          <p:spPr>
            <a:xfrm>
              <a:off x="0" y="-38100"/>
              <a:ext cx="855776" cy="8137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50" id="50"/>
          <p:cNvGrpSpPr/>
          <p:nvPr/>
        </p:nvGrpSpPr>
        <p:grpSpPr>
          <a:xfrm rot="0">
            <a:off x="6650332" y="7660016"/>
            <a:ext cx="1432464" cy="1432464"/>
            <a:chOff x="0" y="0"/>
            <a:chExt cx="812800" cy="812800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108092" y="0"/>
                  </a:moveTo>
                  <a:lnTo>
                    <a:pt x="704708" y="0"/>
                  </a:lnTo>
                  <a:cubicBezTo>
                    <a:pt x="733375" y="0"/>
                    <a:pt x="760869" y="11388"/>
                    <a:pt x="781140" y="31660"/>
                  </a:cubicBezTo>
                  <a:cubicBezTo>
                    <a:pt x="801412" y="51931"/>
                    <a:pt x="812800" y="79424"/>
                    <a:pt x="812800" y="108092"/>
                  </a:cubicBezTo>
                  <a:lnTo>
                    <a:pt x="812800" y="704708"/>
                  </a:lnTo>
                  <a:cubicBezTo>
                    <a:pt x="812800" y="733375"/>
                    <a:pt x="801412" y="760869"/>
                    <a:pt x="781140" y="781140"/>
                  </a:cubicBezTo>
                  <a:cubicBezTo>
                    <a:pt x="760869" y="801412"/>
                    <a:pt x="733375" y="812800"/>
                    <a:pt x="704708" y="812800"/>
                  </a:cubicBezTo>
                  <a:lnTo>
                    <a:pt x="108092" y="812800"/>
                  </a:lnTo>
                  <a:cubicBezTo>
                    <a:pt x="79424" y="812800"/>
                    <a:pt x="51931" y="801412"/>
                    <a:pt x="31660" y="781140"/>
                  </a:cubicBezTo>
                  <a:cubicBezTo>
                    <a:pt x="11388" y="760869"/>
                    <a:pt x="0" y="733375"/>
                    <a:pt x="0" y="704708"/>
                  </a:cubicBezTo>
                  <a:lnTo>
                    <a:pt x="0" y="108092"/>
                  </a:lnTo>
                  <a:cubicBezTo>
                    <a:pt x="0" y="79424"/>
                    <a:pt x="11388" y="51931"/>
                    <a:pt x="31660" y="31660"/>
                  </a:cubicBezTo>
                  <a:cubicBezTo>
                    <a:pt x="51931" y="11388"/>
                    <a:pt x="79424" y="0"/>
                    <a:pt x="108092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52" id="52"/>
            <p:cNvSpPr txBox="true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53" id="53"/>
          <p:cNvGrpSpPr/>
          <p:nvPr/>
        </p:nvGrpSpPr>
        <p:grpSpPr>
          <a:xfrm rot="0">
            <a:off x="15666917" y="7660016"/>
            <a:ext cx="1432464" cy="1432464"/>
            <a:chOff x="0" y="0"/>
            <a:chExt cx="812800" cy="812800"/>
          </a:xfrm>
        </p:grpSpPr>
        <p:sp>
          <p:nvSpPr>
            <p:cNvPr name="Freeform 54" id="5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108092" y="0"/>
                  </a:moveTo>
                  <a:lnTo>
                    <a:pt x="704708" y="0"/>
                  </a:lnTo>
                  <a:cubicBezTo>
                    <a:pt x="733375" y="0"/>
                    <a:pt x="760869" y="11388"/>
                    <a:pt x="781140" y="31660"/>
                  </a:cubicBezTo>
                  <a:cubicBezTo>
                    <a:pt x="801412" y="51931"/>
                    <a:pt x="812800" y="79424"/>
                    <a:pt x="812800" y="108092"/>
                  </a:cubicBezTo>
                  <a:lnTo>
                    <a:pt x="812800" y="704708"/>
                  </a:lnTo>
                  <a:cubicBezTo>
                    <a:pt x="812800" y="733375"/>
                    <a:pt x="801412" y="760869"/>
                    <a:pt x="781140" y="781140"/>
                  </a:cubicBezTo>
                  <a:cubicBezTo>
                    <a:pt x="760869" y="801412"/>
                    <a:pt x="733375" y="812800"/>
                    <a:pt x="704708" y="812800"/>
                  </a:cubicBezTo>
                  <a:lnTo>
                    <a:pt x="108092" y="812800"/>
                  </a:lnTo>
                  <a:cubicBezTo>
                    <a:pt x="79424" y="812800"/>
                    <a:pt x="51931" y="801412"/>
                    <a:pt x="31660" y="781140"/>
                  </a:cubicBezTo>
                  <a:cubicBezTo>
                    <a:pt x="11388" y="760869"/>
                    <a:pt x="0" y="733375"/>
                    <a:pt x="0" y="704708"/>
                  </a:cubicBezTo>
                  <a:lnTo>
                    <a:pt x="0" y="108092"/>
                  </a:lnTo>
                  <a:cubicBezTo>
                    <a:pt x="0" y="79424"/>
                    <a:pt x="11388" y="51931"/>
                    <a:pt x="31660" y="31660"/>
                  </a:cubicBezTo>
                  <a:cubicBezTo>
                    <a:pt x="51931" y="11388"/>
                    <a:pt x="79424" y="0"/>
                    <a:pt x="108092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55" id="55"/>
            <p:cNvSpPr txBox="true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grpSp>
        <p:nvGrpSpPr>
          <p:cNvPr name="Group 56" id="56"/>
          <p:cNvGrpSpPr/>
          <p:nvPr/>
        </p:nvGrpSpPr>
        <p:grpSpPr>
          <a:xfrm rot="0">
            <a:off x="15666917" y="1192317"/>
            <a:ext cx="1432464" cy="1432464"/>
            <a:chOff x="0" y="0"/>
            <a:chExt cx="812800" cy="812800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108092" y="0"/>
                  </a:moveTo>
                  <a:lnTo>
                    <a:pt x="704708" y="0"/>
                  </a:lnTo>
                  <a:cubicBezTo>
                    <a:pt x="733375" y="0"/>
                    <a:pt x="760869" y="11388"/>
                    <a:pt x="781140" y="31660"/>
                  </a:cubicBezTo>
                  <a:cubicBezTo>
                    <a:pt x="801412" y="51931"/>
                    <a:pt x="812800" y="79424"/>
                    <a:pt x="812800" y="108092"/>
                  </a:cubicBezTo>
                  <a:lnTo>
                    <a:pt x="812800" y="704708"/>
                  </a:lnTo>
                  <a:cubicBezTo>
                    <a:pt x="812800" y="733375"/>
                    <a:pt x="801412" y="760869"/>
                    <a:pt x="781140" y="781140"/>
                  </a:cubicBezTo>
                  <a:cubicBezTo>
                    <a:pt x="760869" y="801412"/>
                    <a:pt x="733375" y="812800"/>
                    <a:pt x="704708" y="812800"/>
                  </a:cubicBezTo>
                  <a:lnTo>
                    <a:pt x="108092" y="812800"/>
                  </a:lnTo>
                  <a:cubicBezTo>
                    <a:pt x="79424" y="812800"/>
                    <a:pt x="51931" y="801412"/>
                    <a:pt x="31660" y="781140"/>
                  </a:cubicBezTo>
                  <a:cubicBezTo>
                    <a:pt x="11388" y="760869"/>
                    <a:pt x="0" y="733375"/>
                    <a:pt x="0" y="704708"/>
                  </a:cubicBezTo>
                  <a:lnTo>
                    <a:pt x="0" y="108092"/>
                  </a:lnTo>
                  <a:cubicBezTo>
                    <a:pt x="0" y="79424"/>
                    <a:pt x="11388" y="51931"/>
                    <a:pt x="31660" y="31660"/>
                  </a:cubicBezTo>
                  <a:cubicBezTo>
                    <a:pt x="51931" y="11388"/>
                    <a:pt x="79424" y="0"/>
                    <a:pt x="108092" y="0"/>
                  </a:cubicBezTo>
                  <a:close/>
                </a:path>
              </a:pathLst>
            </a:custGeom>
            <a:solidFill>
              <a:srgbClr val="CEDE0E"/>
            </a:solidFill>
          </p:spPr>
        </p:sp>
        <p:sp>
          <p:nvSpPr>
            <p:cNvPr name="TextBox 58" id="58"/>
            <p:cNvSpPr txBox="true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399"/>
                </a:lnSpc>
              </a:pPr>
            </a:p>
          </p:txBody>
        </p:sp>
      </p:grpSp>
      <p:sp>
        <p:nvSpPr>
          <p:cNvPr name="TextBox 59" id="59"/>
          <p:cNvSpPr txBox="true"/>
          <p:nvPr/>
        </p:nvSpPr>
        <p:spPr>
          <a:xfrm rot="0">
            <a:off x="6602707" y="5281612"/>
            <a:ext cx="3255588" cy="304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59"/>
              </a:lnSpc>
              <a:spcBef>
                <a:spcPct val="0"/>
              </a:spcBef>
            </a:pPr>
            <a:r>
              <a:rPr lang="en-US" sz="1799">
                <a:solidFill>
                  <a:srgbClr val="881966"/>
                </a:solidFill>
                <a:latin typeface="Avenir"/>
                <a:ea typeface="Avenir"/>
                <a:cs typeface="Avenir"/>
                <a:sym typeface="Avenir"/>
              </a:rPr>
              <a:t>High Judgement Complexity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6795513" y="1297092"/>
            <a:ext cx="1142103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00"/>
              </a:lnSpc>
              <a:spcBef>
                <a:spcPct val="0"/>
              </a:spcBef>
            </a:pPr>
            <a:r>
              <a:rPr lang="en-US" sz="1500">
                <a:solidFill>
                  <a:srgbClr val="00273C"/>
                </a:solidFill>
                <a:latin typeface="Avenir"/>
                <a:ea typeface="Avenir"/>
                <a:cs typeface="Avenir"/>
                <a:sym typeface="Avenir"/>
              </a:rPr>
              <a:t>Add task here ✏️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2539628" y="1916217"/>
            <a:ext cx="1217844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00"/>
              </a:lnSpc>
              <a:spcBef>
                <a:spcPct val="0"/>
              </a:spcBef>
            </a:pPr>
            <a:r>
              <a:rPr lang="en-US" sz="1500">
                <a:solidFill>
                  <a:srgbClr val="00273C"/>
                </a:solidFill>
                <a:latin typeface="Avenir"/>
                <a:ea typeface="Avenir"/>
                <a:cs typeface="Avenir"/>
                <a:sym typeface="Avenir"/>
              </a:rPr>
              <a:t>Add task here ✏️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6795513" y="7764791"/>
            <a:ext cx="1142103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00"/>
              </a:lnSpc>
              <a:spcBef>
                <a:spcPct val="0"/>
              </a:spcBef>
            </a:pPr>
            <a:r>
              <a:rPr lang="en-US" sz="1500">
                <a:solidFill>
                  <a:srgbClr val="00273C"/>
                </a:solidFill>
                <a:latin typeface="Avenir"/>
                <a:ea typeface="Avenir"/>
                <a:cs typeface="Avenir"/>
                <a:sym typeface="Avenir"/>
              </a:rPr>
              <a:t>Add task here ✏️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15812097" y="7764791"/>
            <a:ext cx="1142103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00"/>
              </a:lnSpc>
              <a:spcBef>
                <a:spcPct val="0"/>
              </a:spcBef>
            </a:pPr>
            <a:r>
              <a:rPr lang="en-US" sz="1500">
                <a:solidFill>
                  <a:srgbClr val="00273C"/>
                </a:solidFill>
                <a:latin typeface="Avenir"/>
                <a:ea typeface="Avenir"/>
                <a:cs typeface="Avenir"/>
                <a:sym typeface="Avenir"/>
              </a:rPr>
              <a:t>Add task here ✏️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15812097" y="1297092"/>
            <a:ext cx="1142103" cy="495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00"/>
              </a:lnSpc>
              <a:spcBef>
                <a:spcPct val="0"/>
              </a:spcBef>
            </a:pPr>
            <a:r>
              <a:rPr lang="en-US" sz="1500">
                <a:solidFill>
                  <a:srgbClr val="00273C"/>
                </a:solidFill>
                <a:latin typeface="Avenir"/>
                <a:ea typeface="Avenir"/>
                <a:cs typeface="Avenir"/>
                <a:sym typeface="Avenir"/>
              </a:rPr>
              <a:t>Add task here ✏️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12070119" y="1106592"/>
            <a:ext cx="2679896" cy="304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59"/>
              </a:lnSpc>
              <a:spcBef>
                <a:spcPct val="0"/>
              </a:spcBef>
            </a:pPr>
            <a:r>
              <a:rPr lang="en-US" sz="1799">
                <a:solidFill>
                  <a:srgbClr val="881966"/>
                </a:solidFill>
                <a:latin typeface="Avenir"/>
                <a:ea typeface="Avenir"/>
                <a:cs typeface="Avenir"/>
                <a:sym typeface="Avenir"/>
              </a:rPr>
              <a:t>High Human Connection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12070119" y="8833336"/>
            <a:ext cx="2679896" cy="304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59"/>
              </a:lnSpc>
              <a:spcBef>
                <a:spcPct val="0"/>
              </a:spcBef>
            </a:pPr>
            <a:r>
              <a:rPr lang="en-US" sz="1799">
                <a:solidFill>
                  <a:srgbClr val="881966"/>
                </a:solidFill>
                <a:latin typeface="Avenir"/>
                <a:ea typeface="Avenir"/>
                <a:cs typeface="Avenir"/>
                <a:sym typeface="Avenir"/>
              </a:rPr>
              <a:t>Low Human Connection</a:t>
            </a:r>
          </a:p>
        </p:txBody>
      </p:sp>
      <p:sp>
        <p:nvSpPr>
          <p:cNvPr name="TextBox 67" id="67"/>
          <p:cNvSpPr txBox="true"/>
          <p:nvPr/>
        </p:nvSpPr>
        <p:spPr>
          <a:xfrm rot="-5400000">
            <a:off x="-3765246" y="4710112"/>
            <a:ext cx="8949547" cy="866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en-US" sz="5000" b="true">
                <a:solidFill>
                  <a:srgbClr val="FFFFFF"/>
                </a:solidFill>
                <a:latin typeface="Avenir Bold"/>
                <a:ea typeface="Avenir Bold"/>
                <a:cs typeface="Avenir Bold"/>
                <a:sym typeface="Avenir Bold"/>
              </a:rPr>
              <a:t>Human Value Matrix for AI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13986815" y="5281612"/>
            <a:ext cx="3160191" cy="304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59"/>
              </a:lnSpc>
              <a:spcBef>
                <a:spcPct val="0"/>
              </a:spcBef>
            </a:pPr>
            <a:r>
              <a:rPr lang="en-US" sz="1799">
                <a:solidFill>
                  <a:srgbClr val="881966"/>
                </a:solidFill>
                <a:latin typeface="Avenir"/>
                <a:ea typeface="Avenir"/>
                <a:cs typeface="Avenir"/>
                <a:sym typeface="Avenir"/>
              </a:rPr>
              <a:t>Low Judgement Complexity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11874856" y="3023086"/>
            <a:ext cx="5750318" cy="552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675"/>
              </a:lnSpc>
              <a:spcBef>
                <a:spcPct val="0"/>
              </a:spcBef>
            </a:pPr>
            <a:r>
              <a:rPr lang="en-US" b="true" sz="3500">
                <a:solidFill>
                  <a:srgbClr val="00273C">
                    <a:alpha val="12941"/>
                  </a:srgbClr>
                </a:solidFill>
                <a:latin typeface="Avenir Bold"/>
                <a:ea typeface="Avenir Bold"/>
                <a:cs typeface="Avenir Bold"/>
                <a:sym typeface="Avenir Bold"/>
              </a:rPr>
              <a:t>Augment Carefully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11874856" y="6700838"/>
            <a:ext cx="5750318" cy="552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675"/>
              </a:lnSpc>
              <a:spcBef>
                <a:spcPct val="0"/>
              </a:spcBef>
            </a:pPr>
            <a:r>
              <a:rPr lang="en-US" b="true" sz="3500">
                <a:solidFill>
                  <a:srgbClr val="00273C">
                    <a:alpha val="12941"/>
                  </a:srgbClr>
                </a:solidFill>
                <a:latin typeface="Avenir Bold"/>
                <a:ea typeface="Avenir Bold"/>
                <a:cs typeface="Avenir Bold"/>
                <a:sym typeface="Avenir Bold"/>
              </a:rPr>
              <a:t>Automate Freely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6124539" y="3023086"/>
            <a:ext cx="5750318" cy="552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675"/>
              </a:lnSpc>
              <a:spcBef>
                <a:spcPct val="0"/>
              </a:spcBef>
            </a:pPr>
            <a:r>
              <a:rPr lang="en-US" b="true" sz="3500">
                <a:solidFill>
                  <a:srgbClr val="00273C">
                    <a:alpha val="12941"/>
                  </a:srgbClr>
                </a:solidFill>
                <a:latin typeface="Avenir Bold"/>
                <a:ea typeface="Avenir Bold"/>
                <a:cs typeface="Avenir Bold"/>
                <a:sym typeface="Avenir Bold"/>
              </a:rPr>
              <a:t>Keep Human-Centered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6124539" y="6700838"/>
            <a:ext cx="5750318" cy="552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675"/>
              </a:lnSpc>
              <a:spcBef>
                <a:spcPct val="0"/>
              </a:spcBef>
            </a:pPr>
            <a:r>
              <a:rPr lang="en-US" b="true" sz="3500">
                <a:solidFill>
                  <a:srgbClr val="00273C">
                    <a:alpha val="12941"/>
                  </a:srgbClr>
                </a:solidFill>
                <a:latin typeface="Avenir Bold"/>
                <a:ea typeface="Avenir Bold"/>
                <a:cs typeface="Avenir Bold"/>
                <a:sym typeface="Avenir Bold"/>
              </a:rPr>
              <a:t>Use AI as First Draft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9749146" y="9867716"/>
            <a:ext cx="7772400" cy="165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399"/>
              </a:lnSpc>
            </a:pPr>
            <a:r>
              <a:rPr lang="en-US" b="true" sz="999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Efficient. Effective. Essential. </a:t>
            </a:r>
            <a:r>
              <a:rPr lang="en-US" b="true" sz="999" i="true">
                <a:solidFill>
                  <a:srgbClr val="FFFFFF"/>
                </a:solidFill>
                <a:latin typeface="Poppins Bold Italics"/>
                <a:ea typeface="Poppins Bold Italics"/>
                <a:cs typeface="Poppins Bold Italics"/>
                <a:sym typeface="Poppins Bold Italics"/>
              </a:rPr>
              <a:t>Always Evolving.</a:t>
            </a:r>
            <a:r>
              <a:rPr lang="en-US" b="true" sz="999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 </a:t>
            </a:r>
            <a:r>
              <a:rPr lang="en-US" sz="999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| evansinc.com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DAGlXtWEWow</dc:identifier>
  <dcterms:modified xsi:type="dcterms:W3CDTF">2011-08-01T06:04:30Z</dcterms:modified>
  <cp:revision>1</cp:revision>
  <dc:title>AI Edition_Eisenhower Matrix</dc:title>
</cp:coreProperties>
</file>